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olny kształt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114E-AECC-492B-B198-9C03A04CCDD4}" type="datetimeFigureOut">
              <a:rPr lang="pl-PL" smtClean="0"/>
              <a:pPr/>
              <a:t>2011-01-21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9A600-B266-4620-9864-43B2F349E5A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114E-AECC-492B-B198-9C03A04CCDD4}" type="datetimeFigureOut">
              <a:rPr lang="pl-PL" smtClean="0"/>
              <a:pPr/>
              <a:t>2011-01-21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9A600-B266-4620-9864-43B2F349E5A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114E-AECC-492B-B198-9C03A04CCDD4}" type="datetimeFigureOut">
              <a:rPr lang="pl-PL" smtClean="0"/>
              <a:pPr/>
              <a:t>2011-01-21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9A600-B266-4620-9864-43B2F349E5A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114E-AECC-492B-B198-9C03A04CCDD4}" type="datetimeFigureOut">
              <a:rPr lang="pl-PL" smtClean="0"/>
              <a:pPr/>
              <a:t>2011-01-21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9A600-B266-4620-9864-43B2F349E5A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olny kształt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114E-AECC-492B-B198-9C03A04CCDD4}" type="datetimeFigureOut">
              <a:rPr lang="pl-PL" smtClean="0"/>
              <a:pPr/>
              <a:t>2011-01-21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9A600-B266-4620-9864-43B2F349E5A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114E-AECC-492B-B198-9C03A04CCDD4}" type="datetimeFigureOut">
              <a:rPr lang="pl-PL" smtClean="0"/>
              <a:pPr/>
              <a:t>2011-01-21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9A600-B266-4620-9864-43B2F349E5A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114E-AECC-492B-B198-9C03A04CCDD4}" type="datetimeFigureOut">
              <a:rPr lang="pl-PL" smtClean="0"/>
              <a:pPr/>
              <a:t>2011-01-21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9A600-B266-4620-9864-43B2F349E5A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114E-AECC-492B-B198-9C03A04CCDD4}" type="datetimeFigureOut">
              <a:rPr lang="pl-PL" smtClean="0"/>
              <a:pPr/>
              <a:t>2011-01-21</a:t>
            </a:fld>
            <a:endParaRPr lang="pl-PL"/>
          </a:p>
        </p:txBody>
      </p:sp>
      <p:sp>
        <p:nvSpPr>
          <p:cNvPr id="8" name="Symbol zastępczy numeru slajd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D9A600-B266-4620-9864-43B2F349E5A4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9" name="Symbol zastępczy stopki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114E-AECC-492B-B198-9C03A04CCDD4}" type="datetimeFigureOut">
              <a:rPr lang="pl-PL" smtClean="0"/>
              <a:pPr/>
              <a:t>2011-01-21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9A600-B266-4620-9864-43B2F349E5A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114E-AECC-492B-B198-9C03A04CCDD4}" type="datetimeFigureOut">
              <a:rPr lang="pl-PL" smtClean="0"/>
              <a:pPr/>
              <a:t>2011-01-21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D8D9A600-B266-4620-9864-43B2F349E5A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76B114E-AECC-492B-B198-9C03A04CCDD4}" type="datetimeFigureOut">
              <a:rPr lang="pl-PL" smtClean="0"/>
              <a:pPr/>
              <a:t>2011-01-21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9A600-B266-4620-9864-43B2F349E5A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owolny kształt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Dowolny kształt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76B114E-AECC-492B-B198-9C03A04CCDD4}" type="datetimeFigureOut">
              <a:rPr lang="pl-PL" smtClean="0"/>
              <a:pPr/>
              <a:t>2011-01-21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8D9A600-B266-4620-9864-43B2F349E5A4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5536" y="3284984"/>
            <a:ext cx="6480048" cy="2301240"/>
          </a:xfrm>
        </p:spPr>
        <p:txBody>
          <a:bodyPr/>
          <a:lstStyle/>
          <a:p>
            <a:r>
              <a:rPr lang="pl-PL" dirty="0" smtClean="0"/>
              <a:t>Tworzenie Gadgetów dla systemu Windows</a:t>
            </a:r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 jakim celu?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Gadgety to nowość wprowadzona w Windows Vista. Mają za zadanie dodawać pewne wyspecjalizowane funkcje do systemu. Są one łatwe w tworzeniu, nie wymagają wielkich umiejętności programistycznych.</a:t>
            </a:r>
            <a:endParaRPr lang="pl-P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Przykłady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Miernik CPU</a:t>
            </a:r>
          </a:p>
          <a:p>
            <a:r>
              <a:rPr lang="pl-PL" dirty="0" smtClean="0"/>
              <a:t>Informacje o pogodzie</a:t>
            </a:r>
          </a:p>
          <a:p>
            <a:r>
              <a:rPr lang="pl-PL" dirty="0" smtClean="0"/>
              <a:t>Informacje dotyczące walut</a:t>
            </a:r>
          </a:p>
          <a:p>
            <a:r>
              <a:rPr lang="pl-PL" dirty="0" smtClean="0"/>
              <a:t>Zegar</a:t>
            </a:r>
          </a:p>
          <a:p>
            <a:r>
              <a:rPr lang="pl-PL" dirty="0" smtClean="0"/>
              <a:t>Kalendarz</a:t>
            </a:r>
            <a:endParaRPr lang="pl-P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Pierwszy gadget!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Plik manifestacyjny (</a:t>
            </a:r>
            <a:r>
              <a:rPr lang="pl-PL" dirty="0" err="1" smtClean="0"/>
              <a:t>gadget.xml</a:t>
            </a:r>
            <a:r>
              <a:rPr lang="pl-PL" dirty="0" smtClean="0"/>
              <a:t>) – zawiera podstawowe informacje na temat gadgetu: nazwa, autor, prawa autorskie,  plik </a:t>
            </a:r>
            <a:r>
              <a:rPr lang="pl-PL" dirty="0" err="1" smtClean="0"/>
              <a:t>html</a:t>
            </a:r>
            <a:r>
              <a:rPr lang="pl-PL" dirty="0" smtClean="0"/>
              <a:t>.</a:t>
            </a:r>
          </a:p>
          <a:p>
            <a:r>
              <a:rPr lang="pl-PL" dirty="0" smtClean="0"/>
              <a:t>Plik </a:t>
            </a:r>
            <a:r>
              <a:rPr lang="pl-PL" dirty="0" err="1" smtClean="0"/>
              <a:t>html</a:t>
            </a:r>
            <a:r>
              <a:rPr lang="pl-PL" dirty="0" smtClean="0"/>
              <a:t> – to właśnie jest gadget, poza tradycyjnymi </a:t>
            </a:r>
            <a:r>
              <a:rPr lang="pl-PL" dirty="0" err="1" smtClean="0"/>
              <a:t>tagami</a:t>
            </a:r>
            <a:r>
              <a:rPr lang="pl-PL" dirty="0" smtClean="0"/>
              <a:t> znajduje się kod </a:t>
            </a:r>
            <a:r>
              <a:rPr lang="pl-PL" dirty="0" err="1" smtClean="0"/>
              <a:t>VBScript</a:t>
            </a:r>
            <a:r>
              <a:rPr lang="pl-PL" dirty="0" smtClean="0"/>
              <a:t> lub </a:t>
            </a:r>
            <a:r>
              <a:rPr lang="pl-PL" dirty="0" err="1" smtClean="0"/>
              <a:t>JavaScript</a:t>
            </a:r>
            <a:r>
              <a:rPr lang="pl-PL" dirty="0" smtClean="0"/>
              <a:t>.</a:t>
            </a:r>
            <a:endParaRPr lang="pl-PL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Manifest – </a:t>
            </a:r>
            <a:r>
              <a:rPr lang="pl-PL" dirty="0" err="1" smtClean="0"/>
              <a:t>gadget.xml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r>
              <a:rPr lang="pl-PL" dirty="0" err="1" smtClean="0"/>
              <a:t>Name</a:t>
            </a:r>
            <a:r>
              <a:rPr lang="pl-PL" dirty="0" smtClean="0"/>
              <a:t> (wymagany) - nazwa</a:t>
            </a:r>
          </a:p>
          <a:p>
            <a:r>
              <a:rPr lang="pl-PL" dirty="0" err="1" smtClean="0"/>
              <a:t>Version</a:t>
            </a:r>
            <a:r>
              <a:rPr lang="pl-PL" dirty="0" smtClean="0"/>
              <a:t> (wymagany) - opis</a:t>
            </a:r>
          </a:p>
          <a:p>
            <a:r>
              <a:rPr lang="pl-PL" dirty="0" err="1" smtClean="0"/>
              <a:t>Author</a:t>
            </a:r>
            <a:r>
              <a:rPr lang="pl-PL" dirty="0" smtClean="0"/>
              <a:t> (opcjonalny) - autor</a:t>
            </a:r>
          </a:p>
          <a:p>
            <a:r>
              <a:rPr lang="pl-PL" dirty="0" err="1" smtClean="0"/>
              <a:t>Copywrite</a:t>
            </a:r>
            <a:r>
              <a:rPr lang="pl-PL" dirty="0" smtClean="0"/>
              <a:t> (opcjonalny) – prawa autorskie</a:t>
            </a:r>
          </a:p>
          <a:p>
            <a:r>
              <a:rPr lang="pl-PL" dirty="0" err="1" smtClean="0"/>
              <a:t>Description</a:t>
            </a:r>
            <a:r>
              <a:rPr lang="pl-PL" dirty="0" smtClean="0"/>
              <a:t> (opcjonalny) - opis</a:t>
            </a:r>
          </a:p>
          <a:p>
            <a:r>
              <a:rPr lang="pl-PL" dirty="0" err="1" smtClean="0"/>
              <a:t>Icons</a:t>
            </a:r>
            <a:r>
              <a:rPr lang="pl-PL" dirty="0" smtClean="0"/>
              <a:t> (opcjonalny) – ikona wyświetlana w galerii gadgetów</a:t>
            </a:r>
          </a:p>
          <a:p>
            <a:r>
              <a:rPr lang="pl-PL" dirty="0" err="1" smtClean="0"/>
              <a:t>Hosts</a:t>
            </a:r>
            <a:r>
              <a:rPr lang="pl-PL" dirty="0" smtClean="0"/>
              <a:t> (wymagany) – informacje o hostach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Manifest – </a:t>
            </a:r>
            <a:r>
              <a:rPr lang="pl-PL" dirty="0" err="1" smtClean="0"/>
              <a:t>gadget.xml</a:t>
            </a:r>
            <a:r>
              <a:rPr lang="pl-PL" dirty="0" smtClean="0"/>
              <a:t> c.d.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0926" indent="-514350">
              <a:buNone/>
            </a:pPr>
            <a:r>
              <a:rPr lang="pl-PL" dirty="0" smtClean="0"/>
              <a:t>1) </a:t>
            </a:r>
            <a:r>
              <a:rPr lang="pl-PL" dirty="0" err="1" smtClean="0"/>
              <a:t>Base</a:t>
            </a:r>
            <a:r>
              <a:rPr lang="pl-PL" dirty="0" smtClean="0"/>
              <a:t> </a:t>
            </a:r>
            <a:r>
              <a:rPr lang="pl-PL" dirty="0" smtClean="0"/>
              <a:t>(wymagany</a:t>
            </a:r>
            <a:r>
              <a:rPr lang="pl-PL" dirty="0" smtClean="0"/>
              <a:t>)</a:t>
            </a:r>
          </a:p>
          <a:p>
            <a:pPr marL="550926" indent="-514350">
              <a:buNone/>
            </a:pPr>
            <a:r>
              <a:rPr lang="pl-PL" dirty="0" smtClean="0"/>
              <a:t>	a)</a:t>
            </a:r>
            <a:r>
              <a:rPr lang="pl-PL" dirty="0" err="1" smtClean="0"/>
              <a:t>type=„HTML</a:t>
            </a:r>
            <a:r>
              <a:rPr lang="pl-PL" dirty="0" smtClean="0"/>
              <a:t>”</a:t>
            </a:r>
          </a:p>
          <a:p>
            <a:pPr marL="550926" indent="-514350">
              <a:buNone/>
            </a:pPr>
            <a:r>
              <a:rPr lang="pl-PL" dirty="0" smtClean="0"/>
              <a:t>	</a:t>
            </a:r>
            <a:r>
              <a:rPr lang="pl-PL" dirty="0" smtClean="0"/>
              <a:t>b)</a:t>
            </a:r>
            <a:r>
              <a:rPr lang="pl-PL" dirty="0" err="1" smtClean="0"/>
              <a:t>src</a:t>
            </a:r>
            <a:r>
              <a:rPr lang="pl-PL" dirty="0" smtClean="0"/>
              <a:t>=„”</a:t>
            </a:r>
          </a:p>
          <a:p>
            <a:pPr>
              <a:buNone/>
            </a:pPr>
            <a:r>
              <a:rPr lang="pl-PL" dirty="0" smtClean="0"/>
              <a:t>2) </a:t>
            </a:r>
            <a:r>
              <a:rPr lang="pl-PL" dirty="0" err="1" smtClean="0"/>
              <a:t>Premissions</a:t>
            </a:r>
            <a:r>
              <a:rPr lang="pl-PL" dirty="0" smtClean="0"/>
              <a:t> (wymagany)</a:t>
            </a:r>
          </a:p>
          <a:p>
            <a:pPr>
              <a:buNone/>
            </a:pPr>
            <a:r>
              <a:rPr lang="pl-PL" dirty="0" smtClean="0"/>
              <a:t>	</a:t>
            </a:r>
            <a:r>
              <a:rPr lang="pl-PL" dirty="0" smtClean="0"/>
              <a:t>a) </a:t>
            </a:r>
            <a:r>
              <a:rPr lang="pl-PL" dirty="0" err="1" smtClean="0"/>
              <a:t>full</a:t>
            </a:r>
            <a:endParaRPr lang="pl-PL" dirty="0" smtClean="0"/>
          </a:p>
          <a:p>
            <a:pPr>
              <a:buNone/>
            </a:pPr>
            <a:r>
              <a:rPr lang="pl-PL" dirty="0" smtClean="0"/>
              <a:t>3) Platform (wymagany)</a:t>
            </a:r>
          </a:p>
          <a:p>
            <a:pPr>
              <a:buNone/>
            </a:pPr>
            <a:r>
              <a:rPr lang="pl-PL" dirty="0" smtClean="0"/>
              <a:t>	</a:t>
            </a:r>
            <a:r>
              <a:rPr lang="pl-PL" dirty="0" smtClean="0"/>
              <a:t>a) </a:t>
            </a:r>
            <a:r>
              <a:rPr lang="pl-PL" dirty="0" smtClean="0"/>
              <a:t>minPlatformVersion="1.0"</a:t>
            </a:r>
            <a:endParaRPr lang="pl-P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Wersje językowe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Dla każdej wersji osobny katalog:</a:t>
            </a:r>
          </a:p>
          <a:p>
            <a:pPr>
              <a:buNone/>
            </a:pPr>
            <a:r>
              <a:rPr lang="pl-PL" dirty="0" smtClean="0"/>
              <a:t>PL (lub </a:t>
            </a:r>
            <a:r>
              <a:rPr lang="pl-PL" dirty="0" err="1" smtClean="0"/>
              <a:t>pl</a:t>
            </a:r>
            <a:r>
              <a:rPr lang="pl-PL" dirty="0" smtClean="0"/>
              <a:t>) - polski</a:t>
            </a:r>
          </a:p>
          <a:p>
            <a:pPr>
              <a:buNone/>
            </a:pPr>
            <a:r>
              <a:rPr lang="pl-PL" dirty="0" smtClean="0"/>
              <a:t>EN (lub en) – angielski</a:t>
            </a:r>
          </a:p>
          <a:p>
            <a:pPr>
              <a:buNone/>
            </a:pPr>
            <a:r>
              <a:rPr lang="pl-PL" dirty="0" smtClean="0"/>
              <a:t>DE (lub de) – niemiecki</a:t>
            </a:r>
          </a:p>
          <a:p>
            <a:pPr>
              <a:buNone/>
            </a:pPr>
            <a:r>
              <a:rPr lang="pl-PL" dirty="0" err="1" smtClean="0"/>
              <a:t>Itd</a:t>
            </a:r>
            <a:r>
              <a:rPr lang="pl-PL" dirty="0" smtClean="0"/>
              <a:t>….</a:t>
            </a:r>
            <a:endParaRPr lang="pl-P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Struktura katalogu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/ </a:t>
            </a:r>
            <a:r>
              <a:rPr lang="pl-PL" dirty="0" smtClean="0"/>
              <a:t> </a:t>
            </a:r>
            <a:r>
              <a:rPr lang="pl-PL" dirty="0" smtClean="0"/>
              <a:t>- </a:t>
            </a:r>
            <a:r>
              <a:rPr lang="pl-PL" dirty="0" err="1" smtClean="0"/>
              <a:t>gadget.xml</a:t>
            </a:r>
            <a:r>
              <a:rPr lang="pl-PL" dirty="0" smtClean="0"/>
              <a:t> (manifest), </a:t>
            </a:r>
            <a:r>
              <a:rPr lang="pl-PL" dirty="0" err="1" smtClean="0"/>
              <a:t>gadget.html</a:t>
            </a:r>
            <a:r>
              <a:rPr lang="pl-PL" dirty="0" smtClean="0"/>
              <a:t> (główny plik gadgetu)</a:t>
            </a:r>
          </a:p>
          <a:p>
            <a:r>
              <a:rPr lang="pl-PL" dirty="0" smtClean="0"/>
              <a:t>/</a:t>
            </a:r>
            <a:r>
              <a:rPr lang="pl-PL" dirty="0" err="1" smtClean="0"/>
              <a:t>js</a:t>
            </a:r>
            <a:r>
              <a:rPr lang="pl-PL" dirty="0" smtClean="0"/>
              <a:t>/ - katalog ze skryptami </a:t>
            </a:r>
            <a:r>
              <a:rPr lang="pl-PL" dirty="0" err="1" smtClean="0"/>
              <a:t>javascript</a:t>
            </a:r>
            <a:endParaRPr lang="pl-PL" dirty="0" smtClean="0"/>
          </a:p>
          <a:p>
            <a:r>
              <a:rPr lang="pl-PL" dirty="0" smtClean="0"/>
              <a:t>/</a:t>
            </a:r>
            <a:r>
              <a:rPr lang="pl-PL" dirty="0" err="1" smtClean="0"/>
              <a:t>css</a:t>
            </a:r>
            <a:r>
              <a:rPr lang="pl-PL" dirty="0" smtClean="0"/>
              <a:t>/  - katalog z plikami </a:t>
            </a:r>
            <a:r>
              <a:rPr lang="pl-PL" dirty="0" err="1" smtClean="0"/>
              <a:t>css</a:t>
            </a:r>
            <a:endParaRPr lang="pl-PL" dirty="0" smtClean="0"/>
          </a:p>
          <a:p>
            <a:r>
              <a:rPr lang="pl-PL" dirty="0" smtClean="0"/>
              <a:t>/</a:t>
            </a:r>
            <a:r>
              <a:rPr lang="pl-PL" dirty="0" err="1" smtClean="0"/>
              <a:t>images</a:t>
            </a:r>
            <a:r>
              <a:rPr lang="pl-PL" dirty="0" smtClean="0"/>
              <a:t>/ - katalog z obrazkami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Jak odpalić gadget?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0926" indent="-514350">
              <a:buAutoNum type="arabicParenR"/>
            </a:pPr>
            <a:r>
              <a:rPr lang="pl-PL" dirty="0" smtClean="0"/>
              <a:t>Główny katalog gadgetu spakować do .zip lub .</a:t>
            </a:r>
            <a:r>
              <a:rPr lang="pl-PL" dirty="0" err="1" smtClean="0"/>
              <a:t>cab</a:t>
            </a:r>
            <a:r>
              <a:rPr lang="pl-PL" dirty="0" smtClean="0"/>
              <a:t>.</a:t>
            </a:r>
          </a:p>
          <a:p>
            <a:pPr marL="550926" indent="-514350">
              <a:buAutoNum type="arabicParenR"/>
            </a:pPr>
            <a:r>
              <a:rPr lang="pl-PL" dirty="0" smtClean="0"/>
              <a:t>Zmienić rozszerzenie z .zip/.</a:t>
            </a:r>
            <a:r>
              <a:rPr lang="pl-PL" dirty="0" err="1" smtClean="0"/>
              <a:t>cab</a:t>
            </a:r>
            <a:r>
              <a:rPr lang="pl-PL" dirty="0" smtClean="0"/>
              <a:t> na .gadget</a:t>
            </a:r>
            <a:endParaRPr lang="pl-P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zny">
  <a:themeElements>
    <a:clrScheme name="Techniczny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zny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zn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1436</TotalTime>
  <Words>250</Words>
  <Application>Microsoft Office PowerPoint</Application>
  <PresentationFormat>Pokaz na ekranie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0" baseType="lpstr">
      <vt:lpstr>Techniczny</vt:lpstr>
      <vt:lpstr>Tworzenie Gadgetów dla systemu Windows</vt:lpstr>
      <vt:lpstr>W jakim celu?</vt:lpstr>
      <vt:lpstr>Przykłady</vt:lpstr>
      <vt:lpstr>Pierwszy gadget!</vt:lpstr>
      <vt:lpstr>Manifest – gadget.xml</vt:lpstr>
      <vt:lpstr>Manifest – gadget.xml c.d.</vt:lpstr>
      <vt:lpstr>Wersje językowe</vt:lpstr>
      <vt:lpstr>Struktura katalogu</vt:lpstr>
      <vt:lpstr>Jak odpalić gadget?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Tworzenie Gadgetów dla systemu Windows</dc:title>
  <dc:creator>pmallek</dc:creator>
  <cp:lastModifiedBy>pmallek</cp:lastModifiedBy>
  <cp:revision>33</cp:revision>
  <dcterms:created xsi:type="dcterms:W3CDTF">2011-01-12T18:47:43Z</dcterms:created>
  <dcterms:modified xsi:type="dcterms:W3CDTF">2011-01-21T02:17:37Z</dcterms:modified>
</cp:coreProperties>
</file>